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608ACB-D2D8-43C2-A315-FDBE0509EE5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2858227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608ACB-D2D8-43C2-A315-FDBE0509EE5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66702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608ACB-D2D8-43C2-A315-FDBE0509EE5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342825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608ACB-D2D8-43C2-A315-FDBE0509EE5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75090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608ACB-D2D8-43C2-A315-FDBE0509EE50}"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55205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608ACB-D2D8-43C2-A315-FDBE0509EE50}"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427943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608ACB-D2D8-43C2-A315-FDBE0509EE50}" type="datetimeFigureOut">
              <a:rPr lang="en-US" smtClean="0"/>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11536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608ACB-D2D8-43C2-A315-FDBE0509EE50}" type="datetimeFigureOut">
              <a:rPr lang="en-US" smtClean="0"/>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324191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08ACB-D2D8-43C2-A315-FDBE0509EE50}" type="datetimeFigureOut">
              <a:rPr lang="en-US" smtClean="0"/>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299821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608ACB-D2D8-43C2-A315-FDBE0509EE50}"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148169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608ACB-D2D8-43C2-A315-FDBE0509EE50}"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3DA72-4E61-4176-8D69-862F3D3CBF4C}" type="slidenum">
              <a:rPr lang="en-US" smtClean="0"/>
              <a:t>‹#›</a:t>
            </a:fld>
            <a:endParaRPr lang="en-US"/>
          </a:p>
        </p:txBody>
      </p:sp>
    </p:spTree>
    <p:extLst>
      <p:ext uri="{BB962C8B-B14F-4D97-AF65-F5344CB8AC3E}">
        <p14:creationId xmlns:p14="http://schemas.microsoft.com/office/powerpoint/2010/main" val="83573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08ACB-D2D8-43C2-A315-FDBE0509EE50}" type="datetimeFigureOut">
              <a:rPr lang="en-US" smtClean="0"/>
              <a:t>2/5/2015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3DA72-4E61-4176-8D69-862F3D3CBF4C}" type="slidenum">
              <a:rPr lang="en-US" smtClean="0"/>
              <a:t>‹#›</a:t>
            </a:fld>
            <a:endParaRPr lang="en-US"/>
          </a:p>
        </p:txBody>
      </p:sp>
    </p:spTree>
    <p:extLst>
      <p:ext uri="{BB962C8B-B14F-4D97-AF65-F5344CB8AC3E}">
        <p14:creationId xmlns:p14="http://schemas.microsoft.com/office/powerpoint/2010/main" val="736764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5518" t="4787" r="5527" b="5812"/>
          <a:stretch/>
        </p:blipFill>
        <p:spPr>
          <a:xfrm>
            <a:off x="1496958" y="167442"/>
            <a:ext cx="1542449" cy="1550200"/>
          </a:xfrm>
          <a:prstGeom prst="rect">
            <a:avLst/>
          </a:prstGeom>
        </p:spPr>
      </p:pic>
      <p:sp>
        <p:nvSpPr>
          <p:cNvPr id="5" name="Double Brace 4"/>
          <p:cNvSpPr/>
          <p:nvPr/>
        </p:nvSpPr>
        <p:spPr>
          <a:xfrm>
            <a:off x="114502" y="108850"/>
            <a:ext cx="4314421" cy="6640300"/>
          </a:xfrm>
          <a:prstGeom prst="bracePair">
            <a:avLst/>
          </a:prstGeom>
          <a:noFill/>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sp>
        <p:nvSpPr>
          <p:cNvPr id="6" name="TextBox 7"/>
          <p:cNvSpPr txBox="1"/>
          <p:nvPr/>
        </p:nvSpPr>
        <p:spPr>
          <a:xfrm>
            <a:off x="1734782" y="480877"/>
            <a:ext cx="1066800"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92D050"/>
                </a:solidFill>
                <a:latin typeface="Centaur" panose="02030504050205020304" pitchFamily="18" charset="0"/>
              </a:rPr>
              <a:t>Neighbors </a:t>
            </a:r>
          </a:p>
          <a:p>
            <a:pPr algn="ctr"/>
            <a:r>
              <a:rPr lang="en-US" b="1" dirty="0" smtClean="0">
                <a:solidFill>
                  <a:srgbClr val="92D050"/>
                </a:solidFill>
                <a:latin typeface="Centaur" panose="02030504050205020304" pitchFamily="18" charset="0"/>
              </a:rPr>
              <a:t>Plus </a:t>
            </a:r>
          </a:p>
          <a:p>
            <a:pPr algn="ctr"/>
            <a:r>
              <a:rPr lang="en-US" b="1" dirty="0" smtClean="0">
                <a:solidFill>
                  <a:srgbClr val="92D050"/>
                </a:solidFill>
                <a:latin typeface="Centaur" panose="02030504050205020304" pitchFamily="18" charset="0"/>
              </a:rPr>
              <a:t>Market</a:t>
            </a:r>
            <a:endParaRPr lang="en-US" b="1" dirty="0">
              <a:solidFill>
                <a:srgbClr val="92D050"/>
              </a:solidFill>
              <a:latin typeface="Centaur" panose="02030504050205020304" pitchFamily="18" charset="0"/>
            </a:endParaRPr>
          </a:p>
        </p:txBody>
      </p:sp>
      <p:sp>
        <p:nvSpPr>
          <p:cNvPr id="7" name="TextBox 8"/>
          <p:cNvSpPr txBox="1"/>
          <p:nvPr/>
        </p:nvSpPr>
        <p:spPr>
          <a:xfrm>
            <a:off x="542712" y="1714458"/>
            <a:ext cx="3450946" cy="490134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50" dirty="0" smtClean="0">
                <a:latin typeface="Baskerville Old Face" panose="02020602080505020303" pitchFamily="18" charset="0"/>
              </a:rPr>
              <a:t>We are continuing to strengthen the relationships with the families we serve, and have truly enjoyed our What’s Cookin’ dinners.  At our last dinner, held earlier this month, we served 34 individuals!  </a:t>
            </a:r>
          </a:p>
          <a:p>
            <a:pPr algn="ctr"/>
            <a:endParaRPr lang="en-US" sz="1250" dirty="0">
              <a:latin typeface="Baskerville Old Face" panose="02020602080505020303" pitchFamily="18" charset="0"/>
            </a:endParaRPr>
          </a:p>
          <a:p>
            <a:pPr algn="ctr"/>
            <a:r>
              <a:rPr lang="en-US" sz="1250" dirty="0" smtClean="0">
                <a:latin typeface="Baskerville Old Face" panose="02020602080505020303" pitchFamily="18" charset="0"/>
              </a:rPr>
              <a:t>Following our What’s Cookin’ dinner, families are invited to visit </a:t>
            </a:r>
            <a:r>
              <a:rPr lang="en-US" sz="1250" b="1" i="1" dirty="0" smtClean="0">
                <a:latin typeface="Baskerville Old Face" panose="02020602080505020303" pitchFamily="18" charset="0"/>
              </a:rPr>
              <a:t>The Neighbors Plus Market</a:t>
            </a:r>
            <a:r>
              <a:rPr lang="en-US" sz="1250" dirty="0" smtClean="0">
                <a:latin typeface="Baskerville Old Face" panose="02020602080505020303" pitchFamily="18" charset="0"/>
              </a:rPr>
              <a:t>.  </a:t>
            </a:r>
          </a:p>
          <a:p>
            <a:pPr algn="ctr"/>
            <a:endParaRPr lang="en-US" sz="1250" dirty="0">
              <a:latin typeface="Baskerville Old Face" panose="02020602080505020303" pitchFamily="18" charset="0"/>
            </a:endParaRPr>
          </a:p>
          <a:p>
            <a:pPr algn="ctr"/>
            <a:r>
              <a:rPr lang="en-US" sz="1250" dirty="0" smtClean="0">
                <a:latin typeface="Baskerville Old Face" panose="02020602080505020303" pitchFamily="18" charset="0"/>
              </a:rPr>
              <a:t>For $5.00, each family can choose up to ten home care items and twenty food items.  The money we receive will be used to help us restock the Market.</a:t>
            </a:r>
          </a:p>
          <a:p>
            <a:pPr algn="ctr"/>
            <a:endParaRPr lang="en-US" sz="1250" dirty="0">
              <a:latin typeface="Baskerville Old Face" panose="02020602080505020303" pitchFamily="18" charset="0"/>
            </a:endParaRPr>
          </a:p>
          <a:p>
            <a:pPr algn="ctr"/>
            <a:r>
              <a:rPr lang="en-US" sz="1250" dirty="0" smtClean="0">
                <a:latin typeface="Baskerville Old Face" panose="02020602080505020303" pitchFamily="18" charset="0"/>
              </a:rPr>
              <a:t>Could you please help us stock </a:t>
            </a:r>
            <a:r>
              <a:rPr lang="en-US" sz="1250" dirty="0">
                <a:latin typeface="Baskerville Old Face" panose="02020602080505020303" pitchFamily="18" charset="0"/>
              </a:rPr>
              <a:t>t</a:t>
            </a:r>
            <a:r>
              <a:rPr lang="en-US" sz="1250" dirty="0" smtClean="0">
                <a:latin typeface="Baskerville Old Face" panose="02020602080505020303" pitchFamily="18" charset="0"/>
              </a:rPr>
              <a:t>he Market?  The list of needed items is on the back of this page.  Please note, in an effort to remain consistent, items received that are not on this list will be donated to our local Community Action House.</a:t>
            </a:r>
          </a:p>
          <a:p>
            <a:pPr algn="ctr"/>
            <a:endParaRPr lang="en-US" sz="1250" dirty="0">
              <a:latin typeface="Baskerville Old Face" panose="02020602080505020303" pitchFamily="18" charset="0"/>
            </a:endParaRPr>
          </a:p>
          <a:p>
            <a:pPr algn="ctr"/>
            <a:r>
              <a:rPr lang="en-US" sz="1250" dirty="0" smtClean="0">
                <a:latin typeface="Baskerville Old Face" panose="02020602080505020303" pitchFamily="18" charset="0"/>
              </a:rPr>
              <a:t>Thank you for your help as we continue with this new endeavor and strive to continue strengthening the relationships among the families we serve.</a:t>
            </a:r>
          </a:p>
          <a:p>
            <a:pPr algn="ctr"/>
            <a:endParaRPr lang="en-US" sz="1250" dirty="0">
              <a:latin typeface="Baskerville Old Face" panose="02020602080505020303" pitchFamily="18" charset="0"/>
            </a:endParaRPr>
          </a:p>
          <a:p>
            <a:pPr algn="ctr"/>
            <a:r>
              <a:rPr lang="en-US" sz="1250" dirty="0" smtClean="0">
                <a:latin typeface="Baskerville Old Face" panose="02020602080505020303" pitchFamily="18" charset="0"/>
              </a:rPr>
              <a:t>Please contact Jennifer Roudebush at jennifer@harderwyk.com or 399-9190 ext. 310</a:t>
            </a:r>
          </a:p>
          <a:p>
            <a:pPr algn="ctr"/>
            <a:r>
              <a:rPr lang="en-US" sz="1250" dirty="0" smtClean="0">
                <a:latin typeface="Baskerville Old Face" panose="02020602080505020303" pitchFamily="18" charset="0"/>
              </a:rPr>
              <a:t>if you have any questions.   </a:t>
            </a:r>
            <a:endParaRPr lang="en-US" sz="1250" dirty="0">
              <a:latin typeface="Baskerville Old Face" panose="02020602080505020303" pitchFamily="18" charset="0"/>
            </a:endParaRPr>
          </a:p>
        </p:txBody>
      </p:sp>
      <p:sp>
        <p:nvSpPr>
          <p:cNvPr id="8" name="Double Brace 7"/>
          <p:cNvSpPr/>
          <p:nvPr/>
        </p:nvSpPr>
        <p:spPr>
          <a:xfrm>
            <a:off x="4715077" y="108850"/>
            <a:ext cx="4314421" cy="6640300"/>
          </a:xfrm>
          <a:prstGeom prst="bracePair">
            <a:avLst/>
          </a:prstGeom>
          <a:noFill/>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sp>
        <p:nvSpPr>
          <p:cNvPr id="9" name="TextBox 20"/>
          <p:cNvSpPr txBox="1"/>
          <p:nvPr/>
        </p:nvSpPr>
        <p:spPr>
          <a:xfrm>
            <a:off x="5279533" y="824031"/>
            <a:ext cx="3200400" cy="2462213"/>
          </a:xfrm>
          <a:prstGeom prst="rect">
            <a:avLst/>
          </a:prstGeom>
          <a:noFill/>
          <a:ln w="19050">
            <a:solidFill>
              <a:srgbClr val="92D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u="sng" dirty="0" smtClean="0">
                <a:latin typeface="Centaur" panose="02030504050205020304" pitchFamily="18" charset="0"/>
              </a:rPr>
              <a:t>Home Care Items</a:t>
            </a:r>
          </a:p>
          <a:p>
            <a:endParaRPr lang="en-US" sz="1400" dirty="0" smtClean="0">
              <a:latin typeface="Centaur" panose="02030504050205020304" pitchFamily="18" charset="0"/>
            </a:endParaRPr>
          </a:p>
          <a:p>
            <a:r>
              <a:rPr lang="en-US" sz="1400" dirty="0" smtClean="0">
                <a:latin typeface="Centaur" panose="02030504050205020304" pitchFamily="18" charset="0"/>
              </a:rPr>
              <a:t>Toilet Paper		Trash Bags	</a:t>
            </a:r>
          </a:p>
          <a:p>
            <a:r>
              <a:rPr lang="en-US" sz="1400" dirty="0" smtClean="0">
                <a:latin typeface="Centaur" panose="02030504050205020304" pitchFamily="18" charset="0"/>
              </a:rPr>
              <a:t>Paper Towels		Body Wash</a:t>
            </a:r>
          </a:p>
          <a:p>
            <a:r>
              <a:rPr lang="en-US" sz="1400" dirty="0" smtClean="0">
                <a:latin typeface="Centaur" panose="02030504050205020304" pitchFamily="18" charset="0"/>
              </a:rPr>
              <a:t>Laundry Detergent	Toothpaste</a:t>
            </a:r>
          </a:p>
          <a:p>
            <a:r>
              <a:rPr lang="en-US" sz="1400" dirty="0" smtClean="0">
                <a:latin typeface="Centaur" panose="02030504050205020304" pitchFamily="18" charset="0"/>
              </a:rPr>
              <a:t>Fabric Softener	Toothbrushes</a:t>
            </a:r>
          </a:p>
          <a:p>
            <a:r>
              <a:rPr lang="en-US" sz="1400" dirty="0" smtClean="0">
                <a:latin typeface="Centaur" panose="02030504050205020304" pitchFamily="18" charset="0"/>
              </a:rPr>
              <a:t>Glass Cleaner		Ziploc Bags	</a:t>
            </a:r>
          </a:p>
          <a:p>
            <a:r>
              <a:rPr lang="en-US" sz="1400" dirty="0" smtClean="0">
                <a:latin typeface="Centaur" panose="02030504050205020304" pitchFamily="18" charset="0"/>
              </a:rPr>
              <a:t>Multi-Purpose Cleaner	Kleenex</a:t>
            </a:r>
          </a:p>
          <a:p>
            <a:r>
              <a:rPr lang="en-US" sz="1400" dirty="0" smtClean="0">
                <a:latin typeface="Centaur" panose="02030504050205020304" pitchFamily="18" charset="0"/>
              </a:rPr>
              <a:t>Dishwasher Detergent	Dish Soap</a:t>
            </a:r>
          </a:p>
          <a:p>
            <a:r>
              <a:rPr lang="en-US" sz="1400" dirty="0" smtClean="0">
                <a:latin typeface="Centaur" panose="02030504050205020304" pitchFamily="18" charset="0"/>
              </a:rPr>
              <a:t>Shampoo		Conditioner</a:t>
            </a:r>
          </a:p>
          <a:p>
            <a:r>
              <a:rPr lang="en-US" sz="1400" dirty="0" smtClean="0">
                <a:latin typeface="Centaur" panose="02030504050205020304" pitchFamily="18" charset="0"/>
              </a:rPr>
              <a:t>Fabric Softener	Sponges</a:t>
            </a:r>
          </a:p>
        </p:txBody>
      </p:sp>
      <p:sp>
        <p:nvSpPr>
          <p:cNvPr id="10" name="Rounded Rectangle 9"/>
          <p:cNvSpPr/>
          <p:nvPr/>
        </p:nvSpPr>
        <p:spPr>
          <a:xfrm>
            <a:off x="5279533" y="361262"/>
            <a:ext cx="3200400" cy="32385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solidFill>
                  <a:schemeClr val="tx1"/>
                </a:solidFill>
                <a:latin typeface="Centaur" panose="02030504050205020304" pitchFamily="18" charset="0"/>
              </a:rPr>
              <a:t>Requested Market Donations</a:t>
            </a:r>
            <a:endParaRPr lang="en-US" b="1" dirty="0">
              <a:solidFill>
                <a:schemeClr val="tx1"/>
              </a:solidFill>
              <a:latin typeface="Centaur" panose="02030504050205020304" pitchFamily="18" charset="0"/>
            </a:endParaRPr>
          </a:p>
        </p:txBody>
      </p:sp>
      <p:sp>
        <p:nvSpPr>
          <p:cNvPr id="11" name="TextBox 22"/>
          <p:cNvSpPr txBox="1"/>
          <p:nvPr/>
        </p:nvSpPr>
        <p:spPr>
          <a:xfrm>
            <a:off x="5279533" y="3290337"/>
            <a:ext cx="3200400" cy="3108543"/>
          </a:xfrm>
          <a:prstGeom prst="rect">
            <a:avLst/>
          </a:prstGeom>
          <a:noFill/>
          <a:ln w="19050">
            <a:solidFill>
              <a:srgbClr val="92D05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u="sng" dirty="0" smtClean="0">
                <a:latin typeface="Centaur" panose="02030504050205020304" pitchFamily="18" charset="0"/>
              </a:rPr>
              <a:t>Food Items</a:t>
            </a:r>
          </a:p>
          <a:p>
            <a:endParaRPr lang="en-US" sz="1400" dirty="0" smtClean="0">
              <a:latin typeface="Centaur" panose="02030504050205020304" pitchFamily="18" charset="0"/>
            </a:endParaRPr>
          </a:p>
          <a:p>
            <a:r>
              <a:rPr lang="en-US" sz="1400" dirty="0" smtClean="0">
                <a:latin typeface="Centaur" panose="02030504050205020304" pitchFamily="18" charset="0"/>
              </a:rPr>
              <a:t>Canned Meat (ham, tuna) 	Popcorn (micro)</a:t>
            </a:r>
          </a:p>
          <a:p>
            <a:r>
              <a:rPr lang="en-US" sz="1400" dirty="0" smtClean="0">
                <a:latin typeface="Centaur" panose="02030504050205020304" pitchFamily="18" charset="0"/>
              </a:rPr>
              <a:t>Boxed Dinners	Pasta</a:t>
            </a:r>
          </a:p>
          <a:p>
            <a:r>
              <a:rPr lang="en-US" sz="1400" dirty="0" smtClean="0">
                <a:latin typeface="Centaur" panose="02030504050205020304" pitchFamily="18" charset="0"/>
              </a:rPr>
              <a:t>Applesauce Cups	Pasta Sauce</a:t>
            </a:r>
          </a:p>
          <a:p>
            <a:r>
              <a:rPr lang="en-US" sz="1400" dirty="0" smtClean="0">
                <a:latin typeface="Centaur" panose="02030504050205020304" pitchFamily="18" charset="0"/>
              </a:rPr>
              <a:t>Boxes of Oatmeal	Pancake Mix</a:t>
            </a:r>
          </a:p>
          <a:p>
            <a:r>
              <a:rPr lang="en-US" sz="1400" dirty="0" smtClean="0">
                <a:latin typeface="Centaur" panose="02030504050205020304" pitchFamily="18" charset="0"/>
              </a:rPr>
              <a:t>Boxes of Cereal	Syrup</a:t>
            </a:r>
          </a:p>
          <a:p>
            <a:r>
              <a:rPr lang="en-US" sz="1400" dirty="0" smtClean="0">
                <a:latin typeface="Centaur" panose="02030504050205020304" pitchFamily="18" charset="0"/>
              </a:rPr>
              <a:t>Boxes of Granola Bars	Peanut Butter</a:t>
            </a:r>
          </a:p>
          <a:p>
            <a:r>
              <a:rPr lang="en-US" sz="1400" dirty="0" smtClean="0">
                <a:latin typeface="Centaur" panose="02030504050205020304" pitchFamily="18" charset="0"/>
              </a:rPr>
              <a:t>Macaroni &amp; Cheese	Jelly</a:t>
            </a:r>
          </a:p>
          <a:p>
            <a:r>
              <a:rPr lang="en-US" sz="1400" dirty="0" smtClean="0">
                <a:latin typeface="Centaur" panose="02030504050205020304" pitchFamily="18" charset="0"/>
              </a:rPr>
              <a:t>Cans of Soup		Crackers</a:t>
            </a:r>
          </a:p>
          <a:p>
            <a:r>
              <a:rPr lang="en-US" sz="1400" dirty="0" smtClean="0">
                <a:latin typeface="Centaur" panose="02030504050205020304" pitchFamily="18" charset="0"/>
              </a:rPr>
              <a:t>Bags of Pretzels	Bags of Chips</a:t>
            </a:r>
          </a:p>
          <a:p>
            <a:r>
              <a:rPr lang="en-US" sz="1400" dirty="0" smtClean="0">
                <a:latin typeface="Centaur" panose="02030504050205020304" pitchFamily="18" charset="0"/>
              </a:rPr>
              <a:t>Canned Vegetables	Fruit Snacks</a:t>
            </a:r>
          </a:p>
          <a:p>
            <a:r>
              <a:rPr lang="en-US" sz="1400" dirty="0" smtClean="0">
                <a:latin typeface="Centaur" panose="02030504050205020304" pitchFamily="18" charset="0"/>
              </a:rPr>
              <a:t>Pudding/Jell-O Cups	Juice Boxes</a:t>
            </a:r>
          </a:p>
          <a:p>
            <a:r>
              <a:rPr lang="en-US" sz="1400" dirty="0" smtClean="0">
                <a:latin typeface="Centaur" panose="02030504050205020304" pitchFamily="18" charset="0"/>
              </a:rPr>
              <a:t>Canned Chili		Graham Crackers</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9810" y="6425617"/>
            <a:ext cx="959845" cy="296796"/>
          </a:xfrm>
          <a:prstGeom prst="rect">
            <a:avLst/>
          </a:prstGeom>
        </p:spPr>
      </p:pic>
    </p:spTree>
    <p:extLst>
      <p:ext uri="{BB962C8B-B14F-4D97-AF65-F5344CB8AC3E}">
        <p14:creationId xmlns:p14="http://schemas.microsoft.com/office/powerpoint/2010/main" val="2521491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200</Words>
  <Application>Microsoft Office PowerPoint</Application>
  <PresentationFormat>On-screen Show (4:3)</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Baskerville Old Face</vt:lpstr>
      <vt:lpstr>Calibri</vt:lpstr>
      <vt:lpstr>Calibri Light</vt:lpstr>
      <vt:lpstr>Centaur</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Roudebush</dc:creator>
  <cp:lastModifiedBy>Jennifer Roudebush</cp:lastModifiedBy>
  <cp:revision>1</cp:revision>
  <dcterms:created xsi:type="dcterms:W3CDTF">2015-02-05T15:49:34Z</dcterms:created>
  <dcterms:modified xsi:type="dcterms:W3CDTF">2015-02-05T15:50:03Z</dcterms:modified>
</cp:coreProperties>
</file>